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12"/>
  </p:handoutMasterIdLst>
  <p:sldIdLst>
    <p:sldId id="284" r:id="rId3"/>
    <p:sldId id="400" r:id="rId4"/>
    <p:sldId id="399" r:id="rId6"/>
    <p:sldId id="398" r:id="rId7"/>
    <p:sldId id="394" r:id="rId8"/>
    <p:sldId id="406" r:id="rId9"/>
    <p:sldId id="408" r:id="rId10"/>
    <p:sldId id="321" r:id="rId11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9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rt wert" initials="ww" lastIdx="1" clrIdx="0"/>
  <p:cmAuthor id="2" name="Weizhiting (Vera, PACD)" initials="W(P" lastIdx="7" clrIdx="1"/>
  <p:cmAuthor id="23" name="Wang, Frank" initials="WF" lastIdx="1" clrIdx="22"/>
  <p:cmAuthor id="3" name="zhangliping (D)" initials="z(" lastIdx="14" clrIdx="2"/>
  <p:cmAuthor id="5" name="李刚" initials="李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EE"/>
    <a:srgbClr val="333333"/>
    <a:srgbClr val="00A1FF"/>
    <a:srgbClr val="004098"/>
    <a:srgbClr val="3EB370"/>
    <a:srgbClr val="6CC4BE"/>
    <a:srgbClr val="567EBA"/>
    <a:srgbClr val="036EB8"/>
    <a:srgbClr val="03B4B8"/>
    <a:srgbClr val="D1E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9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788" y="68"/>
      </p:cViewPr>
      <p:guideLst>
        <p:guide orient="horz" pos="1620"/>
        <p:guide pos="28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0DE4A-4F44-438B-9627-5D0D06ACD48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BCB81-37E1-44C8-9C8A-2C47762A73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 smtClean="0"/>
              <a:t>为什么做百城千屏？</a:t>
            </a:r>
            <a:endParaRPr lang="en-US" altLang="zh-CN" b="1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，</a:t>
            </a:r>
            <a:r>
              <a:rPr lang="zh-CN" altLang="zh-CN" sz="9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文化</a:t>
            </a:r>
            <a:r>
              <a:rPr lang="zh-CN" altLang="en-US" sz="9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价值：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弘扬社会主义核心价值观</a:t>
            </a:r>
            <a:r>
              <a:rPr lang="zh-CN" altLang="en-US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弘扬民族精神，呈现中国文化。</a:t>
            </a:r>
            <a:endParaRPr lang="zh-CN" altLang="zh-CN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9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zh-CN" altLang="en-US" sz="9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，经济价值：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展播地方文化旅游视频等方式，推动实现城市经济社会与文化协调、可持续、健康发展。通过普及超高清认知</a:t>
            </a:r>
            <a:r>
              <a:rPr lang="zh-CN" altLang="en-US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培育发展新动能，促进信息消费升级，同步促进夜经济、网红经济等释放潜力，提振内需活力。</a:t>
            </a:r>
            <a:endParaRPr lang="zh-CN" altLang="zh-CN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9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zh-CN" altLang="en-US" sz="9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zh-CN" altLang="zh-CN" sz="9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产业</a:t>
            </a:r>
            <a:r>
              <a:rPr lang="zh-CN" altLang="en-US" sz="9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价值：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加快</a:t>
            </a:r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8K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超高清设备升级和应用落地，完善技术标准，推动新型基础设施建设，构建协同发展的产业生态。</a:t>
            </a:r>
            <a:endParaRPr lang="en-US" altLang="zh-CN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9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百城千屏活动进展怎样？</a:t>
            </a:r>
            <a:endParaRPr lang="en-US" altLang="zh-CN" sz="9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en-US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全国多个地区先行先试、积极响应，</a:t>
            </a:r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35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个城市的</a:t>
            </a:r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130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块超高清地标性大屏和</a:t>
            </a:r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余台</a:t>
            </a:r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8K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电视在北京冬奥会前完成部署，配合奥运会历史上规模最大的</a:t>
            </a:r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8K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赛事信号制作对冬奥赛事进行直播，极大增添了“科技奥运”热度，实现冬奥冰雪赛事与人民群众“零距离”。</a:t>
            </a:r>
            <a:endParaRPr lang="en-US" altLang="zh-CN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zh-CN" altLang="en-US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en-US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部委通知发布前，深圳和成都等城市发布了户外大屏规划，通知发布后郑州和济南等城市也快速跟进，发布了户外大屏规划。</a:t>
            </a:r>
            <a:endParaRPr lang="en-US" altLang="zh-CN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zh-CN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BCB81-37E1-44C8-9C8A-2C47762A73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百城千屏作为</a:t>
            </a:r>
            <a:r>
              <a:rPr lang="zh-CN" altLang="en-US" sz="900" dirty="0" smtClean="0">
                <a:solidFill>
                  <a:srgbClr val="00A1FF"/>
                </a:solidFill>
                <a:latin typeface="思源黑体 CN Normal" pitchFamily="34" charset="-122"/>
                <a:ea typeface="思源黑体 CN Normal" pitchFamily="34" charset="-122"/>
              </a:rPr>
              <a:t>首个规模应用</a:t>
            </a:r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的</a:t>
            </a:r>
            <a:r>
              <a:rPr lang="en-US" altLang="zh-CN" sz="900" dirty="0" smtClean="0">
                <a:latin typeface="思源黑体 CN Normal" pitchFamily="34" charset="-122"/>
                <a:ea typeface="思源黑体 CN Normal" pitchFamily="34" charset="-122"/>
              </a:rPr>
              <a:t>8K</a:t>
            </a:r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视频服务，支持</a:t>
            </a:r>
            <a:r>
              <a:rPr lang="en-US" altLang="zh-CN" sz="900" dirty="0" smtClean="0">
                <a:solidFill>
                  <a:srgbClr val="0080EE"/>
                </a:solidFill>
                <a:latin typeface="思源黑体 CN Normal" pitchFamily="34" charset="-122"/>
                <a:ea typeface="思源黑体 CN Normal" pitchFamily="34" charset="-122"/>
              </a:rPr>
              <a:t>AVS3+HDR </a:t>
            </a:r>
            <a:r>
              <a:rPr lang="en-US" altLang="zh-CN" sz="900" dirty="0" err="1" smtClean="0">
                <a:solidFill>
                  <a:srgbClr val="0080EE"/>
                </a:solidFill>
                <a:latin typeface="思源黑体 CN Normal" pitchFamily="34" charset="-122"/>
                <a:ea typeface="思源黑体 CN Normal" pitchFamily="34" charset="-122"/>
              </a:rPr>
              <a:t>Vivid+Audio</a:t>
            </a:r>
            <a:r>
              <a:rPr lang="en-US" altLang="zh-CN" sz="900" dirty="0" smtClean="0">
                <a:solidFill>
                  <a:srgbClr val="0080EE"/>
                </a:solidFill>
                <a:latin typeface="思源黑体 CN Normal" pitchFamily="34" charset="-122"/>
                <a:ea typeface="思源黑体 CN Normal" pitchFamily="34" charset="-122"/>
              </a:rPr>
              <a:t> Vivid</a:t>
            </a:r>
            <a:r>
              <a:rPr lang="zh-CN" altLang="en-US" sz="900" dirty="0" smtClean="0">
                <a:solidFill>
                  <a:srgbClr val="0080EE"/>
                </a:solidFill>
                <a:latin typeface="思源黑体 CN Normal" pitchFamily="34" charset="-122"/>
                <a:ea typeface="思源黑体 CN Normal" pitchFamily="34" charset="-122"/>
              </a:rPr>
              <a:t>等新技术标准</a:t>
            </a:r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，将推动超高清上游和中游产业链的升级，主要体现在如下方面：</a:t>
            </a:r>
            <a:endParaRPr lang="en-US" altLang="zh-CN" sz="9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r>
              <a:rPr lang="en-US" altLang="zh-CN" sz="900" dirty="0" smtClean="0">
                <a:latin typeface="思源黑体 CN Normal" pitchFamily="34" charset="-122"/>
                <a:ea typeface="思源黑体 CN Normal" pitchFamily="34" charset="-122"/>
              </a:rPr>
              <a:t>1</a:t>
            </a:r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，在产业链上游，百城千屏活动播放</a:t>
            </a:r>
            <a:r>
              <a:rPr lang="en-US" altLang="zh-CN" sz="900" dirty="0" smtClean="0">
                <a:latin typeface="思源黑体 CN Normal" pitchFamily="34" charset="-122"/>
                <a:ea typeface="思源黑体 CN Normal" pitchFamily="34" charset="-122"/>
              </a:rPr>
              <a:t>8K</a:t>
            </a:r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视频，对编解码芯片提出了支持</a:t>
            </a:r>
            <a:r>
              <a:rPr lang="en-US" altLang="zh-CN" sz="900" dirty="0" smtClean="0">
                <a:latin typeface="思源黑体 CN Normal" pitchFamily="34" charset="-122"/>
                <a:ea typeface="思源黑体 CN Normal" pitchFamily="34" charset="-122"/>
              </a:rPr>
              <a:t>8K AVS3</a:t>
            </a:r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编解码需求，对芯片的计算和处理能力要求更高；</a:t>
            </a:r>
            <a:endParaRPr lang="en-US" altLang="zh-CN" sz="9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r>
              <a:rPr lang="en-US" altLang="zh-CN" sz="900" dirty="0" smtClean="0">
                <a:latin typeface="思源黑体 CN Normal" pitchFamily="34" charset="-122"/>
                <a:ea typeface="思源黑体 CN Normal" pitchFamily="34" charset="-122"/>
              </a:rPr>
              <a:t>2</a:t>
            </a:r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，在产业链中游，</a:t>
            </a:r>
            <a:endParaRPr lang="en-US" altLang="zh-CN" sz="9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r>
              <a:rPr lang="en-US" altLang="zh-CN" sz="900" dirty="0" smtClean="0">
                <a:latin typeface="思源黑体 CN Normal" pitchFamily="34" charset="-122"/>
                <a:ea typeface="思源黑体 CN Normal" pitchFamily="34" charset="-122"/>
              </a:rPr>
              <a:t>     </a:t>
            </a:r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百城千屏活动要求支持</a:t>
            </a:r>
            <a:r>
              <a:rPr lang="en-US" altLang="zh-CN" sz="900" dirty="0" smtClean="0">
                <a:latin typeface="思源黑体 CN Normal" pitchFamily="34" charset="-122"/>
                <a:ea typeface="思源黑体 CN Normal" pitchFamily="34" charset="-122"/>
              </a:rPr>
              <a:t>8K</a:t>
            </a:r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内容制作，对采集设备、制播设备及相关流程，提出了更高的要求；</a:t>
            </a:r>
            <a:endParaRPr lang="en-US" altLang="zh-CN" sz="9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     百城千屏活动要求网络设备提供更大的带宽，满足</a:t>
            </a:r>
            <a:r>
              <a:rPr lang="en-US" altLang="zh-CN" sz="900" dirty="0" smtClean="0">
                <a:latin typeface="思源黑体 CN Normal" pitchFamily="34" charset="-122"/>
                <a:ea typeface="思源黑体 CN Normal" pitchFamily="34" charset="-122"/>
              </a:rPr>
              <a:t>8K</a:t>
            </a:r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视频的传输；</a:t>
            </a:r>
            <a:endParaRPr lang="en-US" altLang="zh-CN" sz="900" dirty="0" smtClean="0">
              <a:latin typeface="思源黑体 CN Normal" pitchFamily="34" charset="-122"/>
              <a:ea typeface="思源黑体 CN Normal" pitchFamily="34" charset="-122"/>
            </a:endParaRPr>
          </a:p>
          <a:p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     百城千屏活动要求高清商显设备支持更小的间距，原来</a:t>
            </a:r>
            <a:r>
              <a:rPr lang="en-US" altLang="zh-CN" sz="900" dirty="0" smtClean="0">
                <a:latin typeface="思源黑体 CN Normal" pitchFamily="34" charset="-122"/>
                <a:ea typeface="思源黑体 CN Normal" pitchFamily="34" charset="-122"/>
              </a:rPr>
              <a:t>10-16mm</a:t>
            </a:r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的像素间距增进是标准配置，在无缝观看视频体验等需求的推动下，现在是</a:t>
            </a:r>
            <a:r>
              <a:rPr lang="en-US" altLang="zh-CN" sz="900" dirty="0" smtClean="0">
                <a:latin typeface="思源黑体 CN Normal" pitchFamily="34" charset="-122"/>
                <a:ea typeface="思源黑体 CN Normal" pitchFamily="34" charset="-122"/>
              </a:rPr>
              <a:t>3mm</a:t>
            </a:r>
            <a:r>
              <a:rPr lang="zh-CN" altLang="en-US" sz="900" dirty="0" smtClean="0">
                <a:latin typeface="思源黑体 CN Normal" pitchFamily="34" charset="-122"/>
                <a:ea typeface="思源黑体 CN Normal" pitchFamily="34" charset="-122"/>
              </a:rPr>
              <a:t>甚至更小。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BCB81-37E1-44C8-9C8A-2C47762A73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刚才我们梳理了百城千屏活动的建设思路，最后我们来看，怎么项目落地？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“百城千屏”超高清视音频传播系统</a:t>
            </a:r>
            <a:r>
              <a:rPr lang="zh-CN" altLang="en-US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包括播控平台、编码、传输、解码和大屏等部分，通过定义标准化的系统接口和技术要求，实现系统模块化，积木化。</a:t>
            </a:r>
            <a:endParaRPr lang="en-US" altLang="zh-CN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目前已经制定了</a:t>
            </a:r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en-US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项标准，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包括节目播出技术标准、编码</a:t>
            </a:r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系统、编码</a:t>
            </a:r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视频、解码器、户外大屏、传输技术要求等</a:t>
            </a:r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项技术标准和户外大屏、编码器等</a:t>
            </a:r>
            <a:r>
              <a:rPr lang="en-US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zh-CN" altLang="zh-CN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项测试方法标准</a:t>
            </a:r>
            <a:r>
              <a:rPr lang="zh-CN" altLang="en-US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BCB81-37E1-44C8-9C8A-2C47762A73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themeOverride" Target="../theme/themeOverride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hemeOverride" Target="../theme/themeOverride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4" t="2580" r="6411" b="282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71443" y="2025246"/>
            <a:ext cx="7926204" cy="880308"/>
          </a:xfrm>
        </p:spPr>
        <p:txBody>
          <a:bodyPr vert="horz" anchor="t">
            <a:noAutofit/>
          </a:bodyPr>
          <a:lstStyle>
            <a:lvl1pPr algn="l">
              <a:lnSpc>
                <a:spcPct val="150000"/>
              </a:lnSpc>
              <a:defRPr sz="1800" b="0" spc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lang="en-GB" altLang="zh-CN" dirty="0"/>
              <a:t>The UHD World Association </a:t>
            </a:r>
            <a:br>
              <a:rPr lang="en-GB" altLang="zh-CN" dirty="0"/>
            </a:br>
            <a:r>
              <a:rPr lang="en-GB" altLang="zh-CN" dirty="0"/>
              <a:t>Launch and Industry Conference</a:t>
            </a:r>
            <a:endParaRPr lang="en-GB" altLang="zh-CN" dirty="0"/>
          </a:p>
        </p:txBody>
      </p:sp>
      <p:sp>
        <p:nvSpPr>
          <p:cNvPr id="11" name="内容占位符 10"/>
          <p:cNvSpPr>
            <a:spLocks noGrp="1"/>
          </p:cNvSpPr>
          <p:nvPr>
            <p:ph sz="quarter" idx="10" hasCustomPrompt="1"/>
          </p:nvPr>
        </p:nvSpPr>
        <p:spPr>
          <a:xfrm>
            <a:off x="571443" y="3024948"/>
            <a:ext cx="2229485" cy="537301"/>
          </a:xfrm>
        </p:spPr>
        <p:txBody>
          <a:bodyPr>
            <a:normAutofit/>
          </a:bodyPr>
          <a:lstStyle>
            <a:lvl1pPr>
              <a:buNone/>
              <a:defRPr sz="2200">
                <a:solidFill>
                  <a:srgbClr val="0080E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en-US" altLang="zh-CN" dirty="0"/>
              <a:t>2021 / 2022</a:t>
            </a:r>
            <a:endParaRPr lang="zh-CN" altLang="en-US" dirty="0"/>
          </a:p>
        </p:txBody>
      </p:sp>
      <p:sp>
        <p:nvSpPr>
          <p:cNvPr id="10" name="内容占位符 10"/>
          <p:cNvSpPr>
            <a:spLocks noGrp="1"/>
          </p:cNvSpPr>
          <p:nvPr>
            <p:ph sz="quarter" idx="13" hasCustomPrompt="1"/>
          </p:nvPr>
        </p:nvSpPr>
        <p:spPr>
          <a:xfrm>
            <a:off x="571443" y="4512853"/>
            <a:ext cx="1461796" cy="234950"/>
          </a:xfrm>
        </p:spPr>
        <p:txBody>
          <a:bodyPr>
            <a:normAutofit/>
          </a:bodyPr>
          <a:lstStyle>
            <a:lvl1pPr>
              <a:buNone/>
              <a:defRPr sz="10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en-US" altLang="zh-CN" dirty="0"/>
              <a:t>www.theUWA.org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56" y="553479"/>
            <a:ext cx="1435645" cy="57552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274" y="2172508"/>
            <a:ext cx="2691493" cy="263744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5" r="20256" b="2442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71443" y="2025246"/>
            <a:ext cx="7926204" cy="880308"/>
          </a:xfrm>
        </p:spPr>
        <p:txBody>
          <a:bodyPr vert="horz" anchor="t">
            <a:noAutofit/>
          </a:bodyPr>
          <a:lstStyle>
            <a:lvl1pPr algn="l">
              <a:lnSpc>
                <a:spcPct val="150000"/>
              </a:lnSpc>
              <a:defRPr sz="1800" b="0" spc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lang="en-GB" altLang="zh-CN" dirty="0"/>
              <a:t>The UHD World Association </a:t>
            </a:r>
            <a:br>
              <a:rPr lang="en-GB" altLang="zh-CN" dirty="0"/>
            </a:br>
            <a:r>
              <a:rPr lang="en-GB" altLang="zh-CN" dirty="0"/>
              <a:t>Launch and Industry Conference</a:t>
            </a:r>
            <a:endParaRPr lang="en-GB" altLang="zh-CN" dirty="0"/>
          </a:p>
        </p:txBody>
      </p:sp>
      <p:sp>
        <p:nvSpPr>
          <p:cNvPr id="11" name="内容占位符 10"/>
          <p:cNvSpPr>
            <a:spLocks noGrp="1"/>
          </p:cNvSpPr>
          <p:nvPr>
            <p:ph sz="quarter" idx="10" hasCustomPrompt="1"/>
          </p:nvPr>
        </p:nvSpPr>
        <p:spPr>
          <a:xfrm>
            <a:off x="571443" y="3024948"/>
            <a:ext cx="2229485" cy="537301"/>
          </a:xfrm>
        </p:spPr>
        <p:txBody>
          <a:bodyPr>
            <a:normAutofit/>
          </a:bodyPr>
          <a:lstStyle>
            <a:lvl1pPr>
              <a:buNone/>
              <a:defRPr sz="2200">
                <a:solidFill>
                  <a:srgbClr val="0080E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en-US" altLang="zh-CN" dirty="0"/>
              <a:t>2021 / 2022</a:t>
            </a:r>
            <a:endParaRPr lang="zh-CN" altLang="en-US" dirty="0"/>
          </a:p>
        </p:txBody>
      </p:sp>
      <p:sp>
        <p:nvSpPr>
          <p:cNvPr id="10" name="内容占位符 10"/>
          <p:cNvSpPr>
            <a:spLocks noGrp="1"/>
          </p:cNvSpPr>
          <p:nvPr>
            <p:ph sz="quarter" idx="13" hasCustomPrompt="1"/>
          </p:nvPr>
        </p:nvSpPr>
        <p:spPr>
          <a:xfrm>
            <a:off x="571443" y="4512853"/>
            <a:ext cx="1461796" cy="234950"/>
          </a:xfrm>
        </p:spPr>
        <p:txBody>
          <a:bodyPr>
            <a:normAutofit/>
          </a:bodyPr>
          <a:lstStyle>
            <a:lvl1pPr>
              <a:buNone/>
              <a:defRPr sz="10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en-US" altLang="zh-CN" dirty="0"/>
              <a:t>www.theUWA.org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56" y="553479"/>
            <a:ext cx="1435645" cy="57552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274" y="2172508"/>
            <a:ext cx="2691493" cy="263744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0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9" t="8482" r="15201" b="1146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71443" y="2025246"/>
            <a:ext cx="7926204" cy="880308"/>
          </a:xfrm>
        </p:spPr>
        <p:txBody>
          <a:bodyPr vert="horz" anchor="t">
            <a:noAutofit/>
          </a:bodyPr>
          <a:lstStyle>
            <a:lvl1pPr algn="l">
              <a:lnSpc>
                <a:spcPct val="150000"/>
              </a:lnSpc>
              <a:defRPr sz="1800" b="0" spc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lang="en-GB" altLang="zh-CN" dirty="0"/>
              <a:t>The UHD World Association </a:t>
            </a:r>
            <a:br>
              <a:rPr lang="en-GB" altLang="zh-CN" dirty="0"/>
            </a:br>
            <a:r>
              <a:rPr lang="en-GB" altLang="zh-CN" dirty="0"/>
              <a:t>Launch and Industry Conference</a:t>
            </a:r>
            <a:endParaRPr lang="en-GB" altLang="zh-CN" dirty="0"/>
          </a:p>
        </p:txBody>
      </p:sp>
      <p:sp>
        <p:nvSpPr>
          <p:cNvPr id="11" name="内容占位符 10"/>
          <p:cNvSpPr>
            <a:spLocks noGrp="1"/>
          </p:cNvSpPr>
          <p:nvPr>
            <p:ph sz="quarter" idx="10" hasCustomPrompt="1"/>
          </p:nvPr>
        </p:nvSpPr>
        <p:spPr>
          <a:xfrm>
            <a:off x="571443" y="3024948"/>
            <a:ext cx="2229485" cy="537301"/>
          </a:xfrm>
        </p:spPr>
        <p:txBody>
          <a:bodyPr>
            <a:normAutofit/>
          </a:bodyPr>
          <a:lstStyle>
            <a:lvl1pPr>
              <a:buNone/>
              <a:defRPr sz="2200">
                <a:solidFill>
                  <a:srgbClr val="0080E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en-US" altLang="zh-CN" dirty="0"/>
              <a:t>2021 / 2022</a:t>
            </a:r>
            <a:endParaRPr lang="zh-CN" altLang="en-US" dirty="0"/>
          </a:p>
        </p:txBody>
      </p:sp>
      <p:sp>
        <p:nvSpPr>
          <p:cNvPr id="10" name="内容占位符 10"/>
          <p:cNvSpPr>
            <a:spLocks noGrp="1"/>
          </p:cNvSpPr>
          <p:nvPr>
            <p:ph sz="quarter" idx="13" hasCustomPrompt="1"/>
          </p:nvPr>
        </p:nvSpPr>
        <p:spPr>
          <a:xfrm>
            <a:off x="571443" y="4512853"/>
            <a:ext cx="1461796" cy="234950"/>
          </a:xfrm>
        </p:spPr>
        <p:txBody>
          <a:bodyPr>
            <a:normAutofit/>
          </a:bodyPr>
          <a:lstStyle>
            <a:lvl1pPr>
              <a:buNone/>
              <a:defRPr sz="10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en-US" altLang="zh-CN" dirty="0"/>
              <a:t>www.theUWA.org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56" y="553479"/>
            <a:ext cx="1435645" cy="57552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274" y="2172508"/>
            <a:ext cx="2691493" cy="263744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71443" y="2025246"/>
            <a:ext cx="7926204" cy="880308"/>
          </a:xfrm>
        </p:spPr>
        <p:txBody>
          <a:bodyPr vert="horz" anchor="t">
            <a:noAutofit/>
          </a:bodyPr>
          <a:lstStyle>
            <a:lvl1pPr algn="l">
              <a:lnSpc>
                <a:spcPct val="150000"/>
              </a:lnSpc>
              <a:defRPr sz="1800" b="0" spc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lang="en-GB" altLang="zh-CN" dirty="0"/>
              <a:t>The UHD World Association </a:t>
            </a:r>
            <a:br>
              <a:rPr lang="en-GB" altLang="zh-CN" dirty="0"/>
            </a:br>
            <a:r>
              <a:rPr lang="en-GB" altLang="zh-CN" dirty="0"/>
              <a:t>Launch and Industry Conference</a:t>
            </a:r>
            <a:endParaRPr lang="en-GB" altLang="zh-CN" dirty="0"/>
          </a:p>
        </p:txBody>
      </p:sp>
      <p:sp>
        <p:nvSpPr>
          <p:cNvPr id="11" name="内容占位符 10"/>
          <p:cNvSpPr>
            <a:spLocks noGrp="1"/>
          </p:cNvSpPr>
          <p:nvPr>
            <p:ph sz="quarter" idx="10" hasCustomPrompt="1"/>
          </p:nvPr>
        </p:nvSpPr>
        <p:spPr>
          <a:xfrm>
            <a:off x="571443" y="3024948"/>
            <a:ext cx="2229485" cy="537301"/>
          </a:xfrm>
        </p:spPr>
        <p:txBody>
          <a:bodyPr>
            <a:normAutofit/>
          </a:bodyPr>
          <a:lstStyle>
            <a:lvl1pPr>
              <a:buNone/>
              <a:defRPr sz="2200">
                <a:solidFill>
                  <a:srgbClr val="0080E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en-US" altLang="zh-CN" dirty="0"/>
              <a:t>2021 / 2022</a:t>
            </a:r>
            <a:endParaRPr lang="zh-CN" altLang="en-US" dirty="0"/>
          </a:p>
        </p:txBody>
      </p:sp>
      <p:sp>
        <p:nvSpPr>
          <p:cNvPr id="10" name="内容占位符 10"/>
          <p:cNvSpPr>
            <a:spLocks noGrp="1"/>
          </p:cNvSpPr>
          <p:nvPr>
            <p:ph sz="quarter" idx="13" hasCustomPrompt="1"/>
          </p:nvPr>
        </p:nvSpPr>
        <p:spPr>
          <a:xfrm>
            <a:off x="571443" y="4512853"/>
            <a:ext cx="1461796" cy="234950"/>
          </a:xfrm>
        </p:spPr>
        <p:txBody>
          <a:bodyPr>
            <a:normAutofit/>
          </a:bodyPr>
          <a:lstStyle>
            <a:lvl1pPr>
              <a:buNone/>
              <a:defRPr sz="10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en-US" altLang="zh-CN" dirty="0"/>
              <a:t>www.theUWA.org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56" y="553479"/>
            <a:ext cx="1435645" cy="57552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647" y="3387012"/>
            <a:ext cx="1192634" cy="119263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71443" y="2025246"/>
            <a:ext cx="7926204" cy="880308"/>
          </a:xfrm>
        </p:spPr>
        <p:txBody>
          <a:bodyPr vert="horz" anchor="t">
            <a:noAutofit/>
          </a:bodyPr>
          <a:lstStyle>
            <a:lvl1pPr algn="l">
              <a:lnSpc>
                <a:spcPct val="150000"/>
              </a:lnSpc>
              <a:defRPr sz="1800" b="0" spc="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lang="en-GB" altLang="zh-CN" dirty="0"/>
              <a:t>The UHD World Association </a:t>
            </a:r>
            <a:br>
              <a:rPr lang="en-GB" altLang="zh-CN" dirty="0"/>
            </a:br>
            <a:r>
              <a:rPr lang="en-GB" altLang="zh-CN" dirty="0"/>
              <a:t>Launch and Industry Conference</a:t>
            </a:r>
            <a:endParaRPr lang="en-GB" altLang="zh-CN" dirty="0"/>
          </a:p>
        </p:txBody>
      </p:sp>
      <p:sp>
        <p:nvSpPr>
          <p:cNvPr id="11" name="内容占位符 10"/>
          <p:cNvSpPr>
            <a:spLocks noGrp="1"/>
          </p:cNvSpPr>
          <p:nvPr>
            <p:ph sz="quarter" idx="10" hasCustomPrompt="1"/>
          </p:nvPr>
        </p:nvSpPr>
        <p:spPr>
          <a:xfrm>
            <a:off x="571443" y="3024948"/>
            <a:ext cx="2229485" cy="537301"/>
          </a:xfrm>
        </p:spPr>
        <p:txBody>
          <a:bodyPr>
            <a:normAutofit/>
          </a:bodyPr>
          <a:lstStyle>
            <a:lvl1pPr>
              <a:buNone/>
              <a:defRPr sz="2200">
                <a:solidFill>
                  <a:srgbClr val="0080E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en-US" altLang="zh-CN" dirty="0"/>
              <a:t>2021 / 2022</a:t>
            </a:r>
            <a:endParaRPr lang="zh-CN" altLang="en-US" dirty="0"/>
          </a:p>
        </p:txBody>
      </p:sp>
      <p:sp>
        <p:nvSpPr>
          <p:cNvPr id="10" name="内容占位符 10"/>
          <p:cNvSpPr>
            <a:spLocks noGrp="1"/>
          </p:cNvSpPr>
          <p:nvPr>
            <p:ph sz="quarter" idx="13" hasCustomPrompt="1"/>
          </p:nvPr>
        </p:nvSpPr>
        <p:spPr>
          <a:xfrm>
            <a:off x="571443" y="4512853"/>
            <a:ext cx="1461796" cy="234950"/>
          </a:xfrm>
        </p:spPr>
        <p:txBody>
          <a:bodyPr>
            <a:normAutofit/>
          </a:bodyPr>
          <a:lstStyle>
            <a:lvl1pPr>
              <a:buNone/>
              <a:defRPr lang="en-US" altLang="zh-CN" sz="1000" b="0" i="0" kern="1200" cap="all" spc="140" baseline="0" dirty="0">
                <a:solidFill>
                  <a:schemeClr val="bg1">
                    <a:lumMod val="50000"/>
                  </a:schemeClr>
                </a:solidFill>
                <a:latin typeface="Arial Narrow Regular" panose="020B07060202020A0204" charset="0"/>
                <a:ea typeface="+mn-ea"/>
                <a:cs typeface="Arial Narrow Regular" panose="020B07060202020A0204" charset="0"/>
              </a:defRPr>
            </a:lvl1pPr>
          </a:lstStyle>
          <a:p>
            <a:pPr lvl="0"/>
            <a:r>
              <a:rPr lang="en-US" altLang="zh-CN" dirty="0"/>
              <a:t>www.theUWA.org</a:t>
            </a:r>
            <a:endParaRPr lang="en-US" altLang="zh-CN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06" y="617772"/>
            <a:ext cx="1420122" cy="57552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813" y="3178497"/>
            <a:ext cx="1523978" cy="152395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71443" y="2118552"/>
            <a:ext cx="2255647" cy="791765"/>
          </a:xfrm>
        </p:spPr>
        <p:txBody>
          <a:bodyPr vert="horz" anchor="t">
            <a:noAutofit/>
          </a:bodyPr>
          <a:lstStyle>
            <a:lvl1pPr algn="l">
              <a:lnSpc>
                <a:spcPct val="100000"/>
              </a:lnSpc>
              <a:defRPr sz="4800" b="0" spc="0">
                <a:solidFill>
                  <a:srgbClr val="0080EE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lang="en-GB" altLang="zh-CN" dirty="0"/>
              <a:t>PART A</a:t>
            </a:r>
            <a:endParaRPr lang="en-GB" altLang="zh-CN" dirty="0"/>
          </a:p>
        </p:txBody>
      </p:sp>
      <p:sp>
        <p:nvSpPr>
          <p:cNvPr id="11" name="内容占位符 10"/>
          <p:cNvSpPr>
            <a:spLocks noGrp="1"/>
          </p:cNvSpPr>
          <p:nvPr>
            <p:ph sz="quarter" idx="10" hasCustomPrompt="1"/>
          </p:nvPr>
        </p:nvSpPr>
        <p:spPr>
          <a:xfrm>
            <a:off x="2850341" y="2281046"/>
            <a:ext cx="4457756" cy="587326"/>
          </a:xfrm>
        </p:spPr>
        <p:txBody>
          <a:bodyPr>
            <a:normAutofit/>
          </a:bodyPr>
          <a:lstStyle>
            <a:lvl1pPr>
              <a:buNone/>
              <a:defRPr sz="120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pPr lvl="0"/>
            <a:r>
              <a:rPr lang="en-GB" altLang="zh-CN" dirty="0"/>
              <a:t>The UHD World Association </a:t>
            </a:r>
            <a:endParaRPr lang="en-GB" altLang="zh-CN" dirty="0"/>
          </a:p>
          <a:p>
            <a:pPr lvl="0"/>
            <a:r>
              <a:rPr lang="en-GB" altLang="zh-CN" dirty="0"/>
              <a:t>Launch and Industry Conference</a:t>
            </a:r>
            <a:endParaRPr lang="en-GB" altLang="zh-CN" dirty="0"/>
          </a:p>
        </p:txBody>
      </p:sp>
      <p:sp>
        <p:nvSpPr>
          <p:cNvPr id="10" name="内容占位符 10"/>
          <p:cNvSpPr>
            <a:spLocks noGrp="1"/>
          </p:cNvSpPr>
          <p:nvPr>
            <p:ph sz="quarter" idx="13" hasCustomPrompt="1"/>
          </p:nvPr>
        </p:nvSpPr>
        <p:spPr>
          <a:xfrm>
            <a:off x="571443" y="4344695"/>
            <a:ext cx="2125104" cy="53730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None/>
              <a:defRPr sz="900">
                <a:solidFill>
                  <a:schemeClr val="bg2">
                    <a:lumMod val="50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en-GB" altLang="zh-CN" dirty="0"/>
              <a:t>UHD World Association</a:t>
            </a:r>
            <a:endParaRPr lang="en-GB" altLang="zh-CN" dirty="0"/>
          </a:p>
          <a:p>
            <a:pPr lvl="0"/>
            <a:r>
              <a:rPr lang="en-GB" altLang="zh-CN" dirty="0"/>
              <a:t>www.theUWA.org</a:t>
            </a:r>
            <a:endParaRPr lang="en-GB" altLang="zh-CN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841" y="2322991"/>
            <a:ext cx="2537926" cy="24869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99" y="553479"/>
            <a:ext cx="1435645" cy="57552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709" y="327029"/>
            <a:ext cx="863580" cy="349977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ctrTitle" hasCustomPrompt="1"/>
          </p:nvPr>
        </p:nvSpPr>
        <p:spPr>
          <a:xfrm>
            <a:off x="880844" y="206371"/>
            <a:ext cx="7382312" cy="591291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kumimoji="1" lang="zh-CN" altLang="en-US" dirty="0"/>
              <a:t>单击此处添加标题</a:t>
            </a:r>
            <a:endParaRPr kumimoji="1" lang="zh-CN" altLang="en-US" dirty="0"/>
          </a:p>
        </p:txBody>
      </p:sp>
      <p:sp>
        <p:nvSpPr>
          <p:cNvPr id="5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80844" y="1527615"/>
            <a:ext cx="7382312" cy="208827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kumimoji="1" lang="zh-CN" altLang="en-US" dirty="0"/>
              <a:t>单击此处添加文本内容</a:t>
            </a:r>
            <a:endParaRPr kumimoji="1" lang="zh-CN" altLang="en-US" dirty="0"/>
          </a:p>
        </p:txBody>
      </p:sp>
      <p:sp>
        <p:nvSpPr>
          <p:cNvPr id="2" name="文本框 1"/>
          <p:cNvSpPr txBox="1"/>
          <p:nvPr userDrawn="1"/>
        </p:nvSpPr>
        <p:spPr>
          <a:xfrm>
            <a:off x="8622030" y="4981575"/>
            <a:ext cx="309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" y="1014730"/>
            <a:ext cx="8478520" cy="37998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709" y="327029"/>
            <a:ext cx="863580" cy="349977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ctrTitle" hasCustomPrompt="1"/>
          </p:nvPr>
        </p:nvSpPr>
        <p:spPr>
          <a:xfrm>
            <a:off x="879843" y="206371"/>
            <a:ext cx="7382312" cy="591291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kumimoji="1" lang="zh-CN" altLang="en-US" dirty="0"/>
              <a:t>单击此处添加标题</a:t>
            </a:r>
            <a:endParaRPr kumimoji="1" lang="zh-CN" altLang="en-US" dirty="0"/>
          </a:p>
        </p:txBody>
      </p:sp>
      <p:sp>
        <p:nvSpPr>
          <p:cNvPr id="5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80844" y="1527615"/>
            <a:ext cx="7382312" cy="208827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333333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kumimoji="1" lang="zh-CN" altLang="en-US" dirty="0"/>
              <a:t>单击此处添加文本内容</a:t>
            </a:r>
            <a:endParaRPr kumimoji="1" lang="zh-CN" altLang="en-US" dirty="0"/>
          </a:p>
        </p:txBody>
      </p:sp>
      <p:sp>
        <p:nvSpPr>
          <p:cNvPr id="8" name="Footer Placeholder 3"/>
          <p:cNvSpPr>
            <a:spLocks noGrp="1"/>
          </p:cNvSpPr>
          <p:nvPr userDrawn="1"/>
        </p:nvSpPr>
        <p:spPr>
          <a:xfrm>
            <a:off x="6245860" y="4815205"/>
            <a:ext cx="2564130" cy="32829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800" b="0" i="0" kern="1200" cap="all" spc="14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Narrow Regular" panose="020B07060202020A0204" charset="0"/>
                <a:cs typeface="Arial Narrow Regular" panose="020B07060202020A0204" charset="0"/>
              </a:rPr>
              <a:t>© 2021 UWA | CONFIDENTIAL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 Narrow Regular" panose="020B07060202020A0204" charset="0"/>
              <a:cs typeface="Arial Narrow Regular" panose="020B07060202020A020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709" y="328922"/>
            <a:ext cx="863580" cy="3461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11" y="1036414"/>
            <a:ext cx="8440578" cy="3778164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ctrTitle" hasCustomPrompt="1"/>
          </p:nvPr>
        </p:nvSpPr>
        <p:spPr>
          <a:xfrm>
            <a:off x="880844" y="206372"/>
            <a:ext cx="7382312" cy="591291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kumimoji="1" lang="zh-CN" altLang="en-US" dirty="0"/>
              <a:t>单击此处添加标题</a:t>
            </a:r>
            <a:endParaRPr kumimoji="1" lang="zh-CN" altLang="en-US" dirty="0"/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80844" y="1527615"/>
            <a:ext cx="7382312" cy="208827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kumimoji="1" lang="zh-CN" altLang="en-US" dirty="0"/>
              <a:t>单击此处添加文本内容</a:t>
            </a:r>
            <a:endParaRPr kumimoji="1"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73" y="1013893"/>
            <a:ext cx="8478453" cy="38006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709" y="328922"/>
            <a:ext cx="863580" cy="346192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ctrTitle" hasCustomPrompt="1"/>
          </p:nvPr>
        </p:nvSpPr>
        <p:spPr>
          <a:xfrm>
            <a:off x="879843" y="206372"/>
            <a:ext cx="7382312" cy="591291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kumimoji="1" lang="zh-CN" altLang="en-US" dirty="0"/>
              <a:t>单击此处添加标题</a:t>
            </a:r>
            <a:endParaRPr kumimoji="1" lang="zh-CN" altLang="en-US" dirty="0"/>
          </a:p>
        </p:txBody>
      </p:sp>
      <p:sp>
        <p:nvSpPr>
          <p:cNvPr id="5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80844" y="1527615"/>
            <a:ext cx="7382312" cy="208827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kumimoji="1" lang="zh-CN" altLang="en-US" dirty="0"/>
              <a:t>单击此处添加文本内容</a:t>
            </a:r>
            <a:endParaRPr kumimoji="1"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73" y="1013893"/>
            <a:ext cx="8478453" cy="38006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709" y="328922"/>
            <a:ext cx="863580" cy="346192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ctrTitle" hasCustomPrompt="1"/>
          </p:nvPr>
        </p:nvSpPr>
        <p:spPr>
          <a:xfrm>
            <a:off x="879843" y="206372"/>
            <a:ext cx="7382312" cy="591291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kumimoji="1" lang="zh-CN" altLang="en-US" dirty="0"/>
              <a:t>单击此处添加标题</a:t>
            </a:r>
            <a:endParaRPr kumimoji="1" lang="zh-CN" altLang="en-US" dirty="0"/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80844" y="1527615"/>
            <a:ext cx="7382312" cy="208827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kumimoji="1" lang="zh-CN" altLang="en-US" dirty="0"/>
              <a:t>单击此处添加文本内容</a:t>
            </a:r>
            <a:endParaRPr kumimoji="1" lang="zh-CN" alt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709" y="328922"/>
            <a:ext cx="863580" cy="346192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ctrTitle" hasCustomPrompt="1"/>
          </p:nvPr>
        </p:nvSpPr>
        <p:spPr>
          <a:xfrm>
            <a:off x="440422" y="212597"/>
            <a:ext cx="8263156" cy="578841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kumimoji="1" lang="zh-CN" altLang="en-US" dirty="0"/>
              <a:t>单击此处添加标题</a:t>
            </a:r>
            <a:endParaRPr kumimoji="1"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61395" y="1200150"/>
            <a:ext cx="8263156" cy="27432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kumimoji="1" lang="zh-CN" altLang="en-US" dirty="0"/>
              <a:t>单击此处添加文本内容</a:t>
            </a:r>
            <a:endParaRPr kumimoji="1" lang="zh-CN" altLang="en-US" dirty="0"/>
          </a:p>
        </p:txBody>
      </p:sp>
      <p:sp>
        <p:nvSpPr>
          <p:cNvPr id="8" name="Footer Placeholder 3"/>
          <p:cNvSpPr>
            <a:spLocks noGrp="1"/>
          </p:cNvSpPr>
          <p:nvPr userDrawn="1"/>
        </p:nvSpPr>
        <p:spPr>
          <a:xfrm>
            <a:off x="6245860" y="4815205"/>
            <a:ext cx="2564130" cy="32829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800" b="0" i="0" kern="1200" cap="all" spc="14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>
                <a:solidFill>
                  <a:schemeClr val="tx1">
                    <a:lumMod val="85000"/>
                  </a:schemeClr>
                </a:solidFill>
                <a:latin typeface="Arial Narrow Regular" panose="020B07060202020A0204" charset="0"/>
                <a:cs typeface="Arial Narrow Regular" panose="020B07060202020A0204" charset="0"/>
              </a:rPr>
              <a:t>© 2021 UWA | CONFIDENTIAL</a:t>
            </a:r>
            <a:endParaRPr lang="en-US">
              <a:solidFill>
                <a:schemeClr val="tx1">
                  <a:lumMod val="85000"/>
                </a:schemeClr>
              </a:solidFill>
              <a:latin typeface="Arial Narrow Regular" panose="020B07060202020A0204" charset="0"/>
              <a:cs typeface="Arial Narrow Regular" panose="020B07060202020A020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709" y="328922"/>
            <a:ext cx="863580" cy="346192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ctrTitle" hasCustomPrompt="1"/>
          </p:nvPr>
        </p:nvSpPr>
        <p:spPr>
          <a:xfrm>
            <a:off x="461395" y="212597"/>
            <a:ext cx="8263156" cy="578841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kumimoji="1" lang="zh-CN" altLang="en-US" dirty="0"/>
              <a:t>单击此处添加标题</a:t>
            </a:r>
            <a:endParaRPr kumimoji="1"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61395" y="1200150"/>
            <a:ext cx="8263156" cy="27432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kumimoji="1" lang="zh-CN" altLang="en-US" dirty="0"/>
              <a:t>单击此处添加文本内容</a:t>
            </a:r>
            <a:endParaRPr kumimoji="1" lang="zh-CN" altLang="en-US" dirty="0"/>
          </a:p>
        </p:txBody>
      </p:sp>
      <p:sp>
        <p:nvSpPr>
          <p:cNvPr id="8" name="Footer Placeholder 3"/>
          <p:cNvSpPr>
            <a:spLocks noGrp="1"/>
          </p:cNvSpPr>
          <p:nvPr userDrawn="1"/>
        </p:nvSpPr>
        <p:spPr>
          <a:xfrm>
            <a:off x="6245860" y="4815205"/>
            <a:ext cx="2564130" cy="32829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800" b="0" i="0" kern="1200" cap="all" spc="14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>
                <a:solidFill>
                  <a:schemeClr val="tx1">
                    <a:lumMod val="85000"/>
                  </a:schemeClr>
                </a:solidFill>
                <a:latin typeface="Arial Narrow Regular" panose="020B07060202020A0204" charset="0"/>
                <a:cs typeface="Arial Narrow Regular" panose="020B07060202020A0204" charset="0"/>
              </a:rPr>
              <a:t>© 2021 UWA | CONFIDENTIAL</a:t>
            </a:r>
            <a:endParaRPr lang="en-US">
              <a:solidFill>
                <a:schemeClr val="tx1">
                  <a:lumMod val="85000"/>
                </a:schemeClr>
              </a:solidFill>
              <a:latin typeface="Arial Narrow Regular" panose="020B07060202020A0204" charset="0"/>
              <a:cs typeface="Arial Narrow Regular" panose="020B07060202020A020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709" y="327030"/>
            <a:ext cx="863580" cy="349977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ctrTitle" hasCustomPrompt="1"/>
          </p:nvPr>
        </p:nvSpPr>
        <p:spPr>
          <a:xfrm>
            <a:off x="461395" y="212597"/>
            <a:ext cx="8263156" cy="578841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kumimoji="1" lang="zh-CN" altLang="en-US" dirty="0"/>
              <a:t>单击此处添加标题</a:t>
            </a:r>
            <a:endParaRPr kumimoji="1" lang="zh-CN" altLang="en-US" dirty="0"/>
          </a:p>
        </p:txBody>
      </p:sp>
      <p:sp>
        <p:nvSpPr>
          <p:cNvPr id="5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61395" y="1200150"/>
            <a:ext cx="8263156" cy="27432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333333"/>
                </a:solidFill>
                <a:latin typeface="思源黑体 CN Normal" pitchFamily="34" charset="-122"/>
                <a:ea typeface="思源黑体 CN Normal" pitchFamily="34" charset="-122"/>
              </a:defRPr>
            </a:lvl1pPr>
          </a:lstStyle>
          <a:p>
            <a:r>
              <a:rPr kumimoji="1" lang="zh-CN" altLang="en-US" dirty="0"/>
              <a:t>单击此处添加文本内容</a:t>
            </a:r>
            <a:endParaRPr kumimoji="1" lang="zh-CN" altLang="en-US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7216"/>
            <a:ext cx="4135030" cy="41350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044453" y="1930734"/>
            <a:ext cx="1824419" cy="829026"/>
          </a:xfrm>
        </p:spPr>
        <p:txBody>
          <a:bodyPr vert="horz" anchor="t">
            <a:noAutofit/>
          </a:bodyPr>
          <a:lstStyle>
            <a:lvl1pPr algn="l">
              <a:lnSpc>
                <a:spcPct val="150000"/>
              </a:lnSpc>
              <a:defRPr sz="2800" b="0" spc="0">
                <a:solidFill>
                  <a:srgbClr val="0080E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en-GB" altLang="zh-CN" dirty="0"/>
              <a:t>THANKS </a:t>
            </a:r>
            <a:endParaRPr lang="en-GB" altLang="zh-CN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63" y="3875714"/>
            <a:ext cx="1122901" cy="450150"/>
          </a:xfrm>
          <a:prstGeom prst="rect">
            <a:avLst/>
          </a:prstGeom>
        </p:spPr>
      </p:pic>
      <p:sp>
        <p:nvSpPr>
          <p:cNvPr id="6" name="内容占位符 10"/>
          <p:cNvSpPr>
            <a:spLocks noGrp="1"/>
          </p:cNvSpPr>
          <p:nvPr>
            <p:ph sz="quarter" idx="14" hasCustomPrompt="1"/>
          </p:nvPr>
        </p:nvSpPr>
        <p:spPr>
          <a:xfrm>
            <a:off x="659363" y="4560128"/>
            <a:ext cx="2125104" cy="33904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None/>
              <a:defRPr sz="900">
                <a:solidFill>
                  <a:schemeClr val="bg2">
                    <a:lumMod val="50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en-GB" altLang="zh-CN" dirty="0"/>
              <a:t>www.theUWA.org</a:t>
            </a:r>
            <a:endParaRPr lang="en-GB" altLang="zh-CN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63" y="4025733"/>
            <a:ext cx="1122901" cy="450150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4760005" y="1943034"/>
            <a:ext cx="3142343" cy="820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3600" b="1" dirty="0">
                <a:solidFill>
                  <a:srgbClr val="0080E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j-cs"/>
              </a:rPr>
              <a:t>THANKS</a:t>
            </a:r>
            <a:endParaRPr lang="zh-CN" altLang="en-US" sz="3600" b="1" dirty="0">
              <a:solidFill>
                <a:srgbClr val="0080EE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+mj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7378134" y="4475883"/>
            <a:ext cx="118013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altLang="zh-CN" sz="900" kern="1200" dirty="0" smtClean="0">
                <a:solidFill>
                  <a:schemeClr val="bg2">
                    <a:lumMod val="50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rPr>
              <a:t>www.theUWA.org</a:t>
            </a:r>
            <a:endParaRPr lang="en-GB" altLang="zh-CN" sz="900" kern="1200" dirty="0">
              <a:solidFill>
                <a:schemeClr val="bg2">
                  <a:lumMod val="50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+mn-cs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1"/>
            <a:ext cx="4571933" cy="5143500"/>
          </a:xfrm>
          <a:prstGeom prst="rect">
            <a:avLst/>
          </a:prstGeom>
          <a:solidFill>
            <a:srgbClr val="0035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2" t="21038" r="5444" b="25982"/>
          <a:stretch>
            <a:fillRect/>
          </a:stretch>
        </p:blipFill>
        <p:spPr>
          <a:xfrm>
            <a:off x="529458" y="1695378"/>
            <a:ext cx="3701089" cy="152395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8866-DC75-4111-ABAA-814722AE95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C4F4F-00E0-42D4-ADA9-CC9E6417ADE9}" type="slidenum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3"/>
          <p:cNvSpPr>
            <a:spLocks noGrp="1"/>
          </p:cNvSpPr>
          <p:nvPr userDrawn="1"/>
        </p:nvSpPr>
        <p:spPr>
          <a:xfrm>
            <a:off x="6246495" y="4815205"/>
            <a:ext cx="2564130" cy="32829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800" b="0" i="0" kern="1200" cap="all" spc="14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>
                <a:solidFill>
                  <a:schemeClr val="bg1">
                    <a:lumMod val="50000"/>
                  </a:schemeClr>
                </a:solidFill>
                <a:latin typeface="Arial Narrow Regular" panose="020B07060202020A0204" charset="0"/>
                <a:cs typeface="Arial Narrow Regular" panose="020B07060202020A0204" charset="0"/>
              </a:rPr>
              <a:t>© 2021 UWA | CONFIDENTIAL</a:t>
            </a:r>
            <a:endParaRPr lang="en-US">
              <a:solidFill>
                <a:schemeClr val="bg1">
                  <a:lumMod val="50000"/>
                </a:schemeClr>
              </a:solidFill>
              <a:latin typeface="Arial Narrow Regular" panose="020B07060202020A0204" charset="0"/>
              <a:cs typeface="Arial Narrow Regular" panose="020B07060202020A020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6682" y="342101"/>
            <a:ext cx="8052544" cy="7450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ct val="0"/>
              </a:spcBef>
              <a:buNone/>
              <a:defRPr sz="24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45135" indent="0" algn="ctr">
              <a:buNone/>
              <a:defRPr sz="1945"/>
            </a:lvl2pPr>
            <a:lvl3pPr marL="890270" indent="0" algn="ctr">
              <a:buNone/>
              <a:defRPr sz="1750"/>
            </a:lvl3pPr>
            <a:lvl4pPr marL="1335405" indent="0" algn="ctr">
              <a:buNone/>
              <a:defRPr sz="1560"/>
            </a:lvl4pPr>
            <a:lvl5pPr marL="1780540" indent="0" algn="ctr">
              <a:buNone/>
              <a:defRPr sz="1560"/>
            </a:lvl5pPr>
            <a:lvl6pPr marL="2225675" indent="0" algn="ctr">
              <a:buNone/>
              <a:defRPr sz="1560"/>
            </a:lvl6pPr>
            <a:lvl7pPr marL="2670175" indent="0" algn="ctr">
              <a:buNone/>
              <a:defRPr sz="1560"/>
            </a:lvl7pPr>
            <a:lvl8pPr marL="3115310" indent="0" algn="ctr">
              <a:buNone/>
              <a:defRPr sz="1560"/>
            </a:lvl8pPr>
            <a:lvl9pPr marL="3560445" indent="0" algn="ctr">
              <a:buNone/>
              <a:defRPr sz="1560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544318" y="1134658"/>
            <a:ext cx="8047234" cy="3517844"/>
          </a:xfrm>
          <a:prstGeom prst="rect">
            <a:avLst/>
          </a:prstGeom>
        </p:spPr>
        <p:txBody>
          <a:bodyPr lIns="0" tIns="0" rIns="0" bIns="0"/>
          <a:lstStyle>
            <a:lvl1pPr marL="133985" marR="0" indent="-126365" algn="l" defTabSz="11874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7135" algn="ctr"/>
              </a:tabLst>
              <a:defRPr sz="135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defRPr>
            </a:lvl1pPr>
            <a:lvl2pPr marL="246380" marR="0" indent="-126365" algn="l" defTabSz="11874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7135" algn="ctr"/>
              </a:tabLst>
              <a:defRPr sz="1200" baseline="0">
                <a:latin typeface="微软雅黑" panose="020B0503020204020204" charset="-122"/>
                <a:ea typeface="微软雅黑" panose="020B0503020204020204" charset="-122"/>
              </a:defRPr>
            </a:lvl2pPr>
            <a:lvl3pPr marL="822960" marR="0" indent="-126365" algn="l" defTabSz="11874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7135" algn="ctr"/>
              </a:tabLst>
              <a:defRPr sz="975" baseline="0">
                <a:latin typeface="微软雅黑" panose="020B0503020204020204" charset="-122"/>
                <a:ea typeface="微软雅黑" panose="020B0503020204020204" charset="-122"/>
              </a:defRPr>
            </a:lvl3pPr>
            <a:lvl4pPr marL="394335" indent="-128270">
              <a:buFont typeface="Arial" panose="020B0604020202020204" pitchFamily="34" charset="0"/>
              <a:buChar char="•"/>
              <a:tabLst>
                <a:tab pos="1207770" algn="ctr"/>
              </a:tabLst>
              <a:defRPr sz="975" baseline="0"/>
            </a:lvl4pPr>
            <a:lvl5pPr marL="394335" indent="-128270">
              <a:buFont typeface="Arial" panose="020B0604020202020204" pitchFamily="34" charset="0"/>
              <a:buChar char="•"/>
              <a:tabLst>
                <a:tab pos="1207770" algn="ctr"/>
              </a:tabLst>
              <a:defRPr sz="975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  <a:p>
            <a:pPr marL="328930" marR="0" lvl="1" indent="-168275" algn="l" defTabSz="1187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7135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7915" marR="0" lvl="2" indent="-168275" algn="l" defTabSz="1187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7135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7915" marR="0" lvl="2" indent="-168275" algn="l" defTabSz="1187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7135" algn="ctr"/>
              </a:tabLst>
              <a:defRPr/>
            </a:pPr>
            <a:endParaRPr lang="en-US" altLang="zh-CN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inese 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6682" y="342101"/>
            <a:ext cx="8052544" cy="7450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ct val="0"/>
              </a:spcBef>
              <a:buNone/>
              <a:defRPr sz="24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45135" indent="0" algn="ctr">
              <a:buNone/>
              <a:defRPr sz="1950"/>
            </a:lvl2pPr>
            <a:lvl3pPr marL="890905" indent="0" algn="ctr">
              <a:buNone/>
              <a:defRPr sz="1755"/>
            </a:lvl3pPr>
            <a:lvl4pPr marL="1336040" indent="0" algn="ctr">
              <a:buNone/>
              <a:defRPr sz="1560"/>
            </a:lvl4pPr>
            <a:lvl5pPr marL="1781175" indent="0" algn="ctr">
              <a:buNone/>
              <a:defRPr sz="1560"/>
            </a:lvl5pPr>
            <a:lvl6pPr marL="2226310" indent="0" algn="ctr">
              <a:buNone/>
              <a:defRPr sz="1560"/>
            </a:lvl6pPr>
            <a:lvl7pPr marL="2671445" indent="0" algn="ctr">
              <a:buNone/>
              <a:defRPr sz="1560"/>
            </a:lvl7pPr>
            <a:lvl8pPr marL="3116580" indent="0" algn="ctr">
              <a:buNone/>
              <a:defRPr sz="1560"/>
            </a:lvl8pPr>
            <a:lvl9pPr marL="3561715" indent="0" algn="ctr">
              <a:buNone/>
              <a:defRPr sz="1560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552480" y="1126492"/>
            <a:ext cx="8047234" cy="3517844"/>
          </a:xfrm>
          <a:prstGeom prst="rect">
            <a:avLst/>
          </a:prstGeom>
        </p:spPr>
        <p:txBody>
          <a:bodyPr lIns="0" tIns="0" rIns="0" bIns="0"/>
          <a:lstStyle>
            <a:lvl1pPr marL="8890" indent="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208405" algn="ctr"/>
              </a:tabLst>
              <a:defRPr sz="135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defRPr>
            </a:lvl1pPr>
            <a:lvl2pPr marL="394335" indent="-128270">
              <a:buFont typeface="Arial" panose="020B0604020202020204" pitchFamily="34" charset="0"/>
              <a:buChar char="•"/>
              <a:tabLst>
                <a:tab pos="1208405" algn="ctr"/>
              </a:tabLst>
              <a:defRPr sz="975" baseline="0"/>
            </a:lvl2pPr>
            <a:lvl3pPr marL="394335" indent="-128270">
              <a:buFont typeface="Arial" panose="020B0604020202020204" pitchFamily="34" charset="0"/>
              <a:buChar char="•"/>
              <a:tabLst>
                <a:tab pos="1208405" algn="ctr"/>
              </a:tabLst>
              <a:defRPr sz="975" baseline="0"/>
            </a:lvl3pPr>
            <a:lvl4pPr marL="394335" indent="-128270">
              <a:buFont typeface="Arial" panose="020B0604020202020204" pitchFamily="34" charset="0"/>
              <a:buChar char="•"/>
              <a:tabLst>
                <a:tab pos="1208405" algn="ctr"/>
              </a:tabLst>
              <a:defRPr sz="975" baseline="0"/>
            </a:lvl4pPr>
            <a:lvl5pPr marL="394335" indent="-128270">
              <a:buFont typeface="Arial" panose="020B0604020202020204" pitchFamily="34" charset="0"/>
              <a:buChar char="•"/>
              <a:tabLst>
                <a:tab pos="1208405" algn="ctr"/>
              </a:tabLst>
              <a:defRPr sz="975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78866-DC75-4111-ABAA-814722AE95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C4F4F-00E0-42D4-ADA9-CC9E6417ADE9}" type="slidenum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3"/>
          <p:cNvSpPr>
            <a:spLocks noGrp="1"/>
          </p:cNvSpPr>
          <p:nvPr userDrawn="1"/>
        </p:nvSpPr>
        <p:spPr>
          <a:xfrm>
            <a:off x="6246495" y="4815205"/>
            <a:ext cx="2564130" cy="32829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800" b="0" i="0" kern="1200" cap="all" spc="14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>
                <a:solidFill>
                  <a:schemeClr val="bg1">
                    <a:lumMod val="50000"/>
                  </a:schemeClr>
                </a:solidFill>
                <a:latin typeface="Arial Narrow Regular" panose="020B07060202020A0204" charset="0"/>
                <a:cs typeface="Arial Narrow Regular" panose="020B07060202020A0204" charset="0"/>
              </a:rPr>
              <a:t>© 2021 UWA | CONFIDENTIAL</a:t>
            </a:r>
            <a:endParaRPr lang="en-US">
              <a:solidFill>
                <a:schemeClr val="bg1">
                  <a:lumMod val="50000"/>
                </a:schemeClr>
              </a:solidFill>
              <a:latin typeface="Arial Narrow Regular" panose="020B07060202020A0204" charset="0"/>
              <a:cs typeface="Arial Narrow Regular" panose="020B07060202020A02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71450" indent="-171450">
              <a:lnSpc>
                <a:spcPct val="90000"/>
              </a:lnSpc>
              <a:spcBef>
                <a:spcPts val="750"/>
              </a:spcBef>
            </a:pPr>
            <a:r>
              <a:rPr lang="en-US" altLang="zh-CN" sz="3200" dirty="0">
                <a:solidFill>
                  <a:srgbClr val="0080E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rPr>
              <a:t>xxxx</a:t>
            </a:r>
            <a:r>
              <a:rPr lang="zh-CN" altLang="en-US" sz="3200" dirty="0">
                <a:solidFill>
                  <a:srgbClr val="0080E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rPr>
              <a:t>标准立项</a:t>
            </a:r>
            <a:endParaRPr lang="zh-CN" altLang="en-US" sz="3200" dirty="0">
              <a:solidFill>
                <a:srgbClr val="0080EE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+mn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571443" y="3024948"/>
            <a:ext cx="2621700" cy="537301"/>
          </a:xfrm>
        </p:spPr>
        <p:txBody>
          <a:bodyPr>
            <a:normAutofit/>
          </a:bodyPr>
          <a:lstStyle/>
          <a:p>
            <a:r>
              <a:rPr lang="zh-CN" altLang="en-US" sz="1600" dirty="0">
                <a:solidFill>
                  <a:schemeClr val="tx1"/>
                </a:solidFill>
              </a:rPr>
              <a:t>姓名</a:t>
            </a:r>
            <a:r>
              <a:rPr lang="en-US" altLang="zh-CN" sz="1600" dirty="0">
                <a:solidFill>
                  <a:schemeClr val="tx1"/>
                </a:solidFill>
              </a:rPr>
              <a:t>/</a:t>
            </a:r>
            <a:r>
              <a:rPr lang="zh-CN" altLang="en-US" sz="1600" dirty="0">
                <a:solidFill>
                  <a:schemeClr val="tx1"/>
                </a:solidFill>
              </a:rPr>
              <a:t>单位：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>
          <a:xfrm>
            <a:off x="571500" y="4512945"/>
            <a:ext cx="1993265" cy="234950"/>
          </a:xfrm>
        </p:spPr>
        <p:txBody>
          <a:bodyPr>
            <a:normAutofit/>
          </a:bodyPr>
          <a:lstStyle/>
          <a:p>
            <a:r>
              <a:rPr lang="en-GB" altLang="zh-CN"/>
              <a:t>www.theUWA.</a:t>
            </a:r>
            <a:r>
              <a:rPr altLang="en-GB"/>
              <a:t>com</a:t>
            </a:r>
            <a:endParaRPr lang="en-GB" altLang="zh-CN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80EE"/>
                </a:solidFill>
              </a:rPr>
              <a:t>背景介绍</a:t>
            </a:r>
            <a:r>
              <a:rPr lang="zh-CN" altLang="en-US" dirty="0">
                <a:solidFill>
                  <a:srgbClr val="0080EE"/>
                </a:solidFill>
                <a:sym typeface="+mn-ea"/>
              </a:rPr>
              <a:t>（可多页，图形文字均可）</a:t>
            </a:r>
            <a:endParaRPr lang="zh-CN" altLang="en-US" dirty="0">
              <a:solidFill>
                <a:srgbClr val="0080EE"/>
              </a:solidFill>
            </a:endParaRPr>
          </a:p>
        </p:txBody>
      </p:sp>
      <p:sp>
        <p:nvSpPr>
          <p:cNvPr id="3" name="副标题 2"/>
          <p:cNvSpPr/>
          <p:nvPr>
            <p:ph type="subTitle" idx="1"/>
          </p:nvPr>
        </p:nvSpPr>
        <p:spPr/>
        <p:txBody>
          <a:bodyPr/>
          <a:p>
            <a:pPr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i="1">
                <a:solidFill>
                  <a:srgbClr val="0080EE"/>
                </a:solidFill>
                <a:sym typeface="+mn-ea"/>
              </a:rPr>
              <a:t>完成材料后请删除：</a:t>
            </a:r>
            <a:r>
              <a:rPr lang="zh-CN" altLang="en-US" sz="1400" b="1" i="1">
                <a:solidFill>
                  <a:srgbClr val="0080EE"/>
                </a:solidFill>
              </a:rPr>
              <a:t>介</a:t>
            </a:r>
            <a:r>
              <a:rPr lang="zh-CN" altLang="en-US" sz="1400" i="1">
                <a:solidFill>
                  <a:srgbClr val="0080EE"/>
                </a:solidFill>
              </a:rPr>
              <a:t>绍</a:t>
            </a:r>
            <a:r>
              <a:rPr lang="zh-CN" altLang="en-US" sz="1400" b="1" i="1">
                <a:solidFill>
                  <a:srgbClr val="0080EE"/>
                </a:solidFill>
              </a:rPr>
              <a:t>标准</a:t>
            </a:r>
            <a:r>
              <a:rPr lang="zh-CN" altLang="en-US" sz="1400" i="1">
                <a:solidFill>
                  <a:srgbClr val="0080EE"/>
                </a:solidFill>
              </a:rPr>
              <a:t>涉及的产业链情况，帮助评审专家理解标准必要性和紧迫性，如产业发展现状（市场空间，主要玩家，存在问题），技术研究进展，全球标准进展等。</a:t>
            </a:r>
            <a:endParaRPr lang="zh-CN" altLang="en-US" sz="1400" i="1">
              <a:solidFill>
                <a:srgbClr val="0080EE"/>
              </a:solidFill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</a:pPr>
            <a:endParaRPr lang="zh-CN" altLang="en-US" i="1"/>
          </a:p>
          <a:p>
            <a:endParaRPr lang="zh-CN" altLang="en-US" i="1">
              <a:solidFill>
                <a:srgbClr val="0080EE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80EE"/>
                </a:solidFill>
              </a:rPr>
              <a:t>立项原因</a:t>
            </a:r>
            <a:r>
              <a:rPr lang="zh-CN" altLang="en-US" dirty="0">
                <a:solidFill>
                  <a:srgbClr val="0080EE"/>
                </a:solidFill>
                <a:sym typeface="+mn-ea"/>
              </a:rPr>
              <a:t>（可多页</a:t>
            </a:r>
            <a:r>
              <a:rPr lang="zh-CN" altLang="en-US" dirty="0">
                <a:solidFill>
                  <a:srgbClr val="0080EE"/>
                </a:solidFill>
                <a:sym typeface="+mn-ea"/>
              </a:rPr>
              <a:t>，图形文字均可）</a:t>
            </a:r>
            <a:endParaRPr lang="zh-CN" altLang="en-US" dirty="0">
              <a:solidFill>
                <a:srgbClr val="0080EE"/>
              </a:solidFill>
            </a:endParaRPr>
          </a:p>
        </p:txBody>
      </p:sp>
      <p:sp>
        <p:nvSpPr>
          <p:cNvPr id="3" name="副标题 2"/>
          <p:cNvSpPr/>
          <p:nvPr>
            <p:ph type="subTitle" idx="1"/>
          </p:nvPr>
        </p:nvSpPr>
        <p:spPr>
          <a:xfrm>
            <a:off x="461645" y="1200150"/>
            <a:ext cx="8263255" cy="3291205"/>
          </a:xfrm>
        </p:spPr>
        <p:txBody>
          <a:bodyPr/>
          <a:p>
            <a:r>
              <a:rPr lang="zh-CN" altLang="en-US" i="1">
                <a:solidFill>
                  <a:srgbClr val="0080EE"/>
                </a:solidFill>
                <a:sym typeface="+mn-ea"/>
              </a:rPr>
              <a:t>完成材料后请删除：</a:t>
            </a:r>
            <a:r>
              <a:rPr lang="zh-CN" altLang="en-US" i="1">
                <a:solidFill>
                  <a:srgbClr val="0080EE"/>
                </a:solidFill>
              </a:rPr>
              <a:t>为什么立项？能解决哪些问题？从重要性和必要性阐述，比如：</a:t>
            </a:r>
            <a:endParaRPr lang="en-US" altLang="zh-CN" i="1">
              <a:solidFill>
                <a:srgbClr val="0080EE"/>
              </a:solidFill>
            </a:endParaRPr>
          </a:p>
          <a:p>
            <a:r>
              <a:rPr lang="en-US" altLang="zh-CN" i="1">
                <a:solidFill>
                  <a:srgbClr val="0080EE"/>
                </a:solidFill>
              </a:rPr>
              <a:t>1.</a:t>
            </a:r>
            <a:r>
              <a:rPr lang="zh-CN" altLang="en-US" i="1">
                <a:solidFill>
                  <a:srgbClr val="0080EE"/>
                </a:solidFill>
              </a:rPr>
              <a:t>重要性：</a:t>
            </a:r>
            <a:endParaRPr lang="zh-CN" altLang="en-US" i="1">
              <a:solidFill>
                <a:srgbClr val="0080EE"/>
              </a:solidFill>
            </a:endParaRPr>
          </a:p>
          <a:p>
            <a:pPr lvl="1" algn="l">
              <a:buClrTx/>
              <a:buSzTx/>
            </a:pPr>
            <a:r>
              <a:rPr lang="zh-CN" altLang="en-US" sz="1400" i="1">
                <a:solidFill>
                  <a:srgbClr val="0080EE"/>
                </a:solidFill>
              </a:rPr>
              <a:t>情况1：市场空间大，很重要；</a:t>
            </a:r>
            <a:endParaRPr lang="zh-CN" altLang="en-US" sz="1400" i="1">
              <a:solidFill>
                <a:srgbClr val="0080EE"/>
              </a:solidFill>
            </a:endParaRPr>
          </a:p>
          <a:p>
            <a:pPr lvl="1" algn="l">
              <a:buClrTx/>
              <a:buSzTx/>
            </a:pPr>
            <a:r>
              <a:rPr lang="zh-CN" altLang="en-US" sz="1400" i="1">
                <a:solidFill>
                  <a:srgbClr val="0080EE"/>
                </a:solidFill>
              </a:rPr>
              <a:t>情况2：市场没起来，但对未来发展比较重要</a:t>
            </a:r>
            <a:endParaRPr lang="zh-CN" altLang="en-US" sz="1400" i="1">
              <a:solidFill>
                <a:srgbClr val="0080EE"/>
              </a:solidFill>
            </a:endParaRPr>
          </a:p>
          <a:p>
            <a:pPr lvl="1" algn="l">
              <a:buClrTx/>
              <a:buSzTx/>
            </a:pPr>
            <a:r>
              <a:rPr lang="zh-CN" altLang="en-US" sz="1400" i="1">
                <a:solidFill>
                  <a:srgbClr val="0080EE"/>
                </a:solidFill>
              </a:rPr>
              <a:t>其他情况：</a:t>
            </a:r>
            <a:r>
              <a:rPr lang="en-US" altLang="zh-CN" sz="1400" i="1">
                <a:solidFill>
                  <a:srgbClr val="0080EE"/>
                </a:solidFill>
              </a:rPr>
              <a:t>xxx</a:t>
            </a:r>
            <a:endParaRPr lang="zh-CN" altLang="en-US" sz="1400" i="1">
              <a:solidFill>
                <a:srgbClr val="0080EE"/>
              </a:solidFill>
            </a:endParaRPr>
          </a:p>
          <a:p>
            <a:r>
              <a:rPr lang="en-US" altLang="zh-CN" i="1">
                <a:solidFill>
                  <a:srgbClr val="0080EE"/>
                </a:solidFill>
              </a:rPr>
              <a:t>2.</a:t>
            </a:r>
            <a:r>
              <a:rPr lang="zh-CN" altLang="en-US" i="1">
                <a:solidFill>
                  <a:srgbClr val="0080EE"/>
                </a:solidFill>
              </a:rPr>
              <a:t>必要性：</a:t>
            </a:r>
            <a:endParaRPr lang="zh-CN" altLang="en-US" i="1">
              <a:solidFill>
                <a:srgbClr val="0080EE"/>
              </a:solidFill>
            </a:endParaRPr>
          </a:p>
          <a:p>
            <a:pPr lvl="1" algn="l">
              <a:buClrTx/>
              <a:buSzTx/>
            </a:pPr>
            <a:r>
              <a:rPr lang="zh-CN" altLang="en-US" sz="1400" i="1">
                <a:solidFill>
                  <a:srgbClr val="0080EE"/>
                </a:solidFill>
              </a:rPr>
              <a:t>情况1：缺少标准影响产业发展；</a:t>
            </a:r>
            <a:endParaRPr lang="zh-CN" altLang="en-US" sz="1400" i="1">
              <a:solidFill>
                <a:srgbClr val="0080EE"/>
              </a:solidFill>
            </a:endParaRPr>
          </a:p>
          <a:p>
            <a:pPr lvl="1" algn="l">
              <a:buClrTx/>
              <a:buSzTx/>
            </a:pPr>
            <a:r>
              <a:rPr lang="zh-CN" altLang="en-US" sz="1400" i="1">
                <a:solidFill>
                  <a:srgbClr val="0080EE"/>
                </a:solidFill>
              </a:rPr>
              <a:t>情况2：国际上有类似的标准，但我国还没有；</a:t>
            </a:r>
            <a:endParaRPr lang="zh-CN" altLang="en-US" sz="1400" i="1">
              <a:solidFill>
                <a:srgbClr val="0080EE"/>
              </a:solidFill>
            </a:endParaRPr>
          </a:p>
          <a:p>
            <a:pPr lvl="1" algn="l">
              <a:buClrTx/>
              <a:buSzTx/>
            </a:pPr>
            <a:r>
              <a:rPr lang="zh-CN" altLang="en-US" sz="1400" i="1">
                <a:solidFill>
                  <a:srgbClr val="0080EE"/>
                </a:solidFill>
              </a:rPr>
              <a:t>情况3：国内有类似的标准，但技术规格落后</a:t>
            </a:r>
            <a:endParaRPr lang="zh-CN" altLang="en-US" sz="1400" i="1">
              <a:solidFill>
                <a:srgbClr val="0080EE"/>
              </a:solidFill>
            </a:endParaRPr>
          </a:p>
          <a:p>
            <a:pPr lvl="1" algn="l">
              <a:buClrTx/>
              <a:buSzTx/>
            </a:pPr>
            <a:r>
              <a:rPr lang="zh-CN" altLang="en-US" sz="1400" i="1">
                <a:solidFill>
                  <a:srgbClr val="0080EE"/>
                </a:solidFill>
                <a:sym typeface="+mn-ea"/>
              </a:rPr>
              <a:t>其他情况：xxx</a:t>
            </a:r>
            <a:endParaRPr lang="zh-CN" altLang="en-US" sz="1400" i="1">
              <a:solidFill>
                <a:srgbClr val="0080EE"/>
              </a:solidFill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0080EE"/>
                </a:solidFill>
              </a:rPr>
              <a:t>同类标准的现状</a:t>
            </a:r>
            <a:r>
              <a:rPr lang="zh-CN" altLang="en-US" dirty="0">
                <a:solidFill>
                  <a:srgbClr val="0080EE"/>
                </a:solidFill>
                <a:sym typeface="+mn-ea"/>
              </a:rPr>
              <a:t>（可多页</a:t>
            </a:r>
            <a:r>
              <a:rPr lang="zh-CN" altLang="en-US" dirty="0">
                <a:solidFill>
                  <a:srgbClr val="0080EE"/>
                </a:solidFill>
                <a:sym typeface="+mn-ea"/>
              </a:rPr>
              <a:t>，图形文字均可）</a:t>
            </a:r>
            <a:endParaRPr lang="zh-CN" altLang="en-US" dirty="0" smtClean="0">
              <a:solidFill>
                <a:srgbClr val="0080EE"/>
              </a:solidFill>
            </a:endParaRPr>
          </a:p>
        </p:txBody>
      </p:sp>
      <p:sp>
        <p:nvSpPr>
          <p:cNvPr id="4" name="副标题 3"/>
          <p:cNvSpPr/>
          <p:nvPr>
            <p:ph type="subTitle" idx="1"/>
          </p:nvPr>
        </p:nvSpPr>
        <p:spPr/>
        <p:txBody>
          <a:bodyPr/>
          <a:p>
            <a:pPr algn="l">
              <a:buClrTx/>
              <a:buSzTx/>
            </a:pPr>
            <a:r>
              <a:rPr lang="zh-CN" altLang="en-US">
                <a:solidFill>
                  <a:schemeClr val="tx1"/>
                </a:solidFill>
              </a:rPr>
              <a:t>国内标准情况：</a:t>
            </a:r>
            <a:r>
              <a:rPr lang="zh-CN" altLang="en-US" i="1">
                <a:solidFill>
                  <a:srgbClr val="0080EE"/>
                </a:solidFill>
                <a:sym typeface="+mn-ea"/>
              </a:rPr>
              <a:t>如无，</a:t>
            </a:r>
            <a:r>
              <a:rPr lang="zh-CN" altLang="en-US" i="1">
                <a:solidFill>
                  <a:srgbClr val="0080EE"/>
                </a:solidFill>
                <a:sym typeface="+mn-ea"/>
              </a:rPr>
              <a:t>可写</a:t>
            </a:r>
            <a:r>
              <a:rPr lang="en-US" altLang="zh-CN" i="1">
                <a:solidFill>
                  <a:srgbClr val="0080EE"/>
                </a:solidFill>
                <a:sym typeface="+mn-ea"/>
              </a:rPr>
              <a:t>“</a:t>
            </a:r>
            <a:r>
              <a:rPr lang="zh-CN" altLang="en-US" i="1">
                <a:solidFill>
                  <a:srgbClr val="0080EE"/>
                </a:solidFill>
                <a:sym typeface="+mn-ea"/>
              </a:rPr>
              <a:t>暂无同类标准</a:t>
            </a:r>
            <a:r>
              <a:rPr lang="en-US" altLang="zh-CN" i="1">
                <a:solidFill>
                  <a:srgbClr val="0080EE"/>
                </a:solidFill>
                <a:sym typeface="+mn-ea"/>
              </a:rPr>
              <a:t>”</a:t>
            </a:r>
            <a:endParaRPr lang="zh-CN" altLang="en-US">
              <a:solidFill>
                <a:schemeClr val="tx1"/>
              </a:solidFill>
            </a:endParaRPr>
          </a:p>
          <a:p>
            <a:pPr algn="l">
              <a:buClrTx/>
              <a:buSzTx/>
            </a:pPr>
            <a:r>
              <a:rPr lang="zh-CN" altLang="en-US">
                <a:solidFill>
                  <a:schemeClr val="tx1"/>
                </a:solidFill>
              </a:rPr>
              <a:t>国际标准情况：</a:t>
            </a:r>
            <a:r>
              <a:rPr lang="zh-CN" altLang="en-US" i="1">
                <a:solidFill>
                  <a:srgbClr val="0080EE"/>
                </a:solidFill>
                <a:sym typeface="+mn-ea"/>
              </a:rPr>
              <a:t>如无，可写</a:t>
            </a:r>
            <a:r>
              <a:rPr lang="en-US" altLang="zh-CN" i="1">
                <a:solidFill>
                  <a:srgbClr val="0080EE"/>
                </a:solidFill>
                <a:sym typeface="+mn-ea"/>
              </a:rPr>
              <a:t>“</a:t>
            </a:r>
            <a:r>
              <a:rPr lang="zh-CN" altLang="en-US" i="1">
                <a:solidFill>
                  <a:srgbClr val="0080EE"/>
                </a:solidFill>
                <a:sym typeface="+mn-ea"/>
              </a:rPr>
              <a:t>暂无同类标准</a:t>
            </a:r>
            <a:r>
              <a:rPr lang="en-US" altLang="zh-CN" i="1">
                <a:solidFill>
                  <a:srgbClr val="0080EE"/>
                </a:solidFill>
                <a:sym typeface="+mn-ea"/>
              </a:rPr>
              <a:t>”</a:t>
            </a:r>
            <a:endParaRPr lang="en-US" altLang="zh-CN" i="1">
              <a:solidFill>
                <a:srgbClr val="0080EE"/>
              </a:solidFill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 vert="horz" lIns="68580" tIns="34290" rIns="68580" bIns="3429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rgbClr val="0080EE"/>
                </a:solidFill>
                <a:sym typeface="+mn-ea"/>
              </a:rPr>
              <a:t>标准构想（可多页</a:t>
            </a:r>
            <a:r>
              <a:rPr lang="zh-CN" altLang="en-US" dirty="0">
                <a:solidFill>
                  <a:srgbClr val="0080EE"/>
                </a:solidFill>
                <a:sym typeface="+mn-ea"/>
              </a:rPr>
              <a:t>，图形文字均可</a:t>
            </a:r>
            <a:r>
              <a:rPr lang="zh-CN" altLang="en-US" dirty="0">
                <a:solidFill>
                  <a:srgbClr val="0080EE"/>
                </a:solidFill>
                <a:sym typeface="+mn-ea"/>
              </a:rPr>
              <a:t>）</a:t>
            </a:r>
            <a:endParaRPr lang="en-US" altLang="zh-CN" dirty="0">
              <a:solidFill>
                <a:srgbClr val="0080EE"/>
              </a:solidFill>
              <a:sym typeface="+mn-ea"/>
            </a:endParaRPr>
          </a:p>
        </p:txBody>
      </p:sp>
      <p:sp>
        <p:nvSpPr>
          <p:cNvPr id="2" name="副标题 1"/>
          <p:cNvSpPr/>
          <p:nvPr>
            <p:ph type="subTitle" idx="1"/>
          </p:nvPr>
        </p:nvSpPr>
        <p:spPr>
          <a:xfrm>
            <a:off x="461645" y="1018540"/>
            <a:ext cx="8263255" cy="2924810"/>
          </a:xfrm>
        </p:spPr>
        <p:txBody>
          <a:bodyPr/>
          <a:p>
            <a:r>
              <a:rPr lang="en-US" altLang="zh-CN"/>
              <a:t>1</a:t>
            </a:r>
            <a:r>
              <a:rPr lang="zh-CN" altLang="en-US"/>
              <a:t>，标准框架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，标准技术方案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 vert="horz" lIns="68580" tIns="34290" rIns="68580" bIns="3429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rgbClr val="0080EE"/>
                </a:solidFill>
                <a:sym typeface="+mn-ea"/>
              </a:rPr>
              <a:t>标准计划</a:t>
            </a:r>
            <a:endParaRPr lang="en-US" altLang="zh-CN" dirty="0">
              <a:solidFill>
                <a:srgbClr val="0080EE"/>
              </a:solidFill>
              <a:sym typeface="+mn-ea"/>
            </a:endParaRPr>
          </a:p>
        </p:txBody>
      </p:sp>
      <p:sp>
        <p:nvSpPr>
          <p:cNvPr id="2" name="副标题 1"/>
          <p:cNvSpPr/>
          <p:nvPr>
            <p:ph type="subTitle" idx="1"/>
          </p:nvPr>
        </p:nvSpPr>
        <p:spPr/>
        <p:txBody>
          <a:bodyPr/>
          <a:p>
            <a:r>
              <a:rPr lang="zh-CN" altLang="en-US" i="1">
                <a:solidFill>
                  <a:srgbClr val="0080EE"/>
                </a:solidFill>
              </a:rPr>
              <a:t>请参照联盟标准会议时间制定，建议不少于</a:t>
            </a:r>
            <a:r>
              <a:rPr lang="en-US" altLang="zh-CN" i="1">
                <a:solidFill>
                  <a:srgbClr val="0080EE"/>
                </a:solidFill>
              </a:rPr>
              <a:t>6</a:t>
            </a:r>
            <a:r>
              <a:rPr lang="zh-CN" altLang="en-US" i="1">
                <a:solidFill>
                  <a:srgbClr val="0080EE"/>
                </a:solidFill>
              </a:rPr>
              <a:t>个月</a:t>
            </a:r>
            <a:endParaRPr lang="zh-CN" altLang="en-US" i="1">
              <a:solidFill>
                <a:srgbClr val="0080EE"/>
              </a:solidFill>
            </a:endParaRPr>
          </a:p>
          <a:p>
            <a:r>
              <a:rPr lang="zh-CN" altLang="en-US"/>
              <a:t>完成标准初稿时间：</a:t>
            </a:r>
            <a:endParaRPr lang="zh-CN" altLang="en-US"/>
          </a:p>
          <a:p>
            <a:r>
              <a:rPr lang="zh-CN" altLang="en-US"/>
              <a:t>方案测试时间：</a:t>
            </a:r>
            <a:r>
              <a:rPr lang="zh-CN" altLang="en-US" i="1">
                <a:solidFill>
                  <a:srgbClr val="0080EE"/>
                </a:solidFill>
              </a:rPr>
              <a:t>如不涉及测试，可不写</a:t>
            </a:r>
            <a:endParaRPr lang="zh-CN" altLang="en-US"/>
          </a:p>
          <a:p>
            <a:r>
              <a:rPr lang="zh-CN" altLang="en-US">
                <a:sym typeface="+mn-ea"/>
              </a:rPr>
              <a:t>完成</a:t>
            </a:r>
            <a:r>
              <a:rPr lang="zh-CN" altLang="en-US"/>
              <a:t>征求意见稿时间：</a:t>
            </a:r>
            <a:endParaRPr lang="zh-CN" altLang="en-US"/>
          </a:p>
          <a:p>
            <a:r>
              <a:rPr lang="zh-CN" altLang="en-US">
                <a:sym typeface="+mn-ea"/>
              </a:rPr>
              <a:t>完成</a:t>
            </a:r>
            <a:r>
              <a:rPr lang="zh-CN" altLang="en-US"/>
              <a:t>送审稿时间：</a:t>
            </a:r>
            <a:endParaRPr lang="zh-CN" altLang="en-US"/>
          </a:p>
          <a:p>
            <a:r>
              <a:rPr lang="zh-CN" altLang="en-US"/>
              <a:t>标准发布时间：</a:t>
            </a:r>
            <a:endParaRPr lang="zh-CN" altLang="en-US"/>
          </a:p>
          <a:p>
            <a:r>
              <a:rPr lang="zh-CN" altLang="en-US"/>
              <a:t>标准推广时间：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algn="l">
              <a:buClrTx/>
              <a:buSzTx/>
              <a:buFontTx/>
            </a:pPr>
            <a:r>
              <a:rPr lang="zh-CN" altLang="en-US" dirty="0">
                <a:solidFill>
                  <a:srgbClr val="0080EE"/>
                </a:solidFill>
              </a:rPr>
              <a:t>涉及专利情况</a:t>
            </a:r>
            <a:endParaRPr lang="zh-CN" altLang="en-US" dirty="0">
              <a:solidFill>
                <a:srgbClr val="0080EE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pPr algn="l">
              <a:buClrTx/>
              <a:buSzTx/>
            </a:pPr>
            <a:r>
              <a:rPr lang="zh-CN" altLang="en-US" i="1">
                <a:solidFill>
                  <a:srgbClr val="0080EE"/>
                </a:solidFill>
              </a:rPr>
              <a:t>如不涉及专利，可写“不涉及”</a:t>
            </a:r>
            <a:endParaRPr lang="zh-CN" altLang="en-US" i="1">
              <a:solidFill>
                <a:srgbClr val="0080EE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PP_MARK_KEY" val="4e9ffd7e-7682-41ed-841b-b339e2a5b7f6"/>
  <p:tag name="COMMONDATA" val="eyJoZGlkIjoiMzNmZTk5MmNlN2IzYWY5YjM4YzFjNDkyNjFiNGM2Nz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487</Words>
  <Application>WPS 演示</Application>
  <PresentationFormat>全屏显示(16:9)</PresentationFormat>
  <Paragraphs>50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宋体</vt:lpstr>
      <vt:lpstr>Wingdings</vt:lpstr>
      <vt:lpstr>Arial Narrow Regular</vt:lpstr>
      <vt:lpstr>微软雅黑</vt:lpstr>
      <vt:lpstr>思源黑体 CN Normal</vt:lpstr>
      <vt:lpstr>黑体</vt:lpstr>
      <vt:lpstr>思源黑体 CN Regular</vt:lpstr>
      <vt:lpstr>.AppleSystemUIFont</vt:lpstr>
      <vt:lpstr>Segoe Print</vt:lpstr>
      <vt:lpstr>Arial Unicode MS</vt:lpstr>
      <vt:lpstr>Calibri</vt:lpstr>
      <vt:lpstr>Office 主题</vt:lpstr>
      <vt:lpstr>xxxx标准立项</vt:lpstr>
      <vt:lpstr>背景介绍</vt:lpstr>
      <vt:lpstr>立项原因</vt:lpstr>
      <vt:lpstr>同类标准的现状</vt:lpstr>
      <vt:lpstr>标准构想</vt:lpstr>
      <vt:lpstr>标准计划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陈铭</dc:creator>
  <cp:lastModifiedBy>宇</cp:lastModifiedBy>
  <cp:revision>292</cp:revision>
  <dcterms:created xsi:type="dcterms:W3CDTF">2021-09-23T06:55:00Z</dcterms:created>
  <dcterms:modified xsi:type="dcterms:W3CDTF">2024-02-21T02:42:55Z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2052-12.1.0.16388</vt:lpwstr>
  </property>
  <property fmtid="{D5CDD505-2E9C-101B-9397-08002B2CF9AE}" pid="3" name="_2015_ms_pID_725343">
    <vt:lpwstr>(3)UH1INN6VgradiuB0MeGoSEyh6fAy2+lXRMJl1Jnw+Sfo7EXrBECvmzFWx+ftE3uMd2ZZqnO8
kG7BClX1DjFAfDsxqiN3volyUs4Pu1bpgQLfLcCmtbE98Z7JxFhaaihHgr8DdjakBxbHE6Lw
xi1jqVVARTqlQ4UcBQs5NLf1AFy0a+ycEWg9kj/vh4UaASiPhc9cfmKr4I2QAbNnC/nDRvho
Xf2f/CbLqhWizsUGIP</vt:lpwstr>
  </property>
  <property fmtid="{D5CDD505-2E9C-101B-9397-08002B2CF9AE}" pid="4" name="_2015_ms_pID_7253431">
    <vt:lpwstr>gu9uZ7e5PeFW4I0uOvIxsN22uid/Ov5qLSjr8zFJIEaaebPuR9Z6q3
SODvIf5Le+YX05NJRifnJn/YjmHAIT+ARQ36nGpiQlHYd0A96bLhvxWEA6pOxT848Uf0b50x
bnvqHzkMBdcYuFqRA221ETjiHwTrsJUuYiOGnuyuh8qa23YtLD6Gt0l4gLLbR8dosHZR5qTG
hDQpxB5T0MOXxczPT7TCeRu6LmnI0aPoRrhZ</vt:lpwstr>
  </property>
  <property fmtid="{D5CDD505-2E9C-101B-9397-08002B2CF9AE}" pid="5" name="ICV">
    <vt:lpwstr>94E9423828A84385860EBEBFD050AD65</vt:lpwstr>
  </property>
  <property fmtid="{D5CDD505-2E9C-101B-9397-08002B2CF9AE}" pid="6" name="_readonly">
    <vt:lpwstr/>
  </property>
  <property fmtid="{D5CDD505-2E9C-101B-9397-08002B2CF9AE}" pid="7" name="_change">
    <vt:lpwstr/>
  </property>
  <property fmtid="{D5CDD505-2E9C-101B-9397-08002B2CF9AE}" pid="8" name="_full-control">
    <vt:lpwstr/>
  </property>
  <property fmtid="{D5CDD505-2E9C-101B-9397-08002B2CF9AE}" pid="9" name="sflag">
    <vt:lpwstr>1639640465</vt:lpwstr>
  </property>
  <property fmtid="{D5CDD505-2E9C-101B-9397-08002B2CF9AE}" pid="10" name="_2015_ms_pID_7253432">
    <vt:lpwstr>tQ==</vt:lpwstr>
  </property>
</Properties>
</file>